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69" autoAdjust="0"/>
  </p:normalViewPr>
  <p:slideViewPr>
    <p:cSldViewPr snapToGrid="0"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F4DD-FBD7-4D91-BA77-1407874CBA71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1C016-6839-4485-84D8-C71446A21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4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periodic table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also called the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Mendeleev table after the Russian chemist who designed it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large grid of all the discovered elements in the universe.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element is placed in a location based on its atomic structure.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016-6839-4485-84D8-C71446A210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0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article 1 of</a:t>
            </a:r>
            <a:r>
              <a:rPr lang="en-GB" baseline="0" dirty="0" smtClean="0"/>
              <a:t> the UN Universal declaration of Human Rights, adopted December 10 1948. The photograph is the drafting committee at work.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C016-6839-4485-84D8-C71446A210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8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2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5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6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1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6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6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3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9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65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5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CCB3-9054-45E2-BCC9-D8B06BE1A440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E446-B8C3-408B-8030-6A4E2B51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5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21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" b="7014"/>
          <a:stretch/>
        </p:blipFill>
        <p:spPr>
          <a:xfrm>
            <a:off x="666270" y="761737"/>
            <a:ext cx="7933550" cy="5781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24" y="185430"/>
            <a:ext cx="88963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Market Fresh" pitchFamily="34" charset="0"/>
              </a:rPr>
              <a:t>PERIODIC TABLE OF ELEMENTS </a:t>
            </a:r>
            <a:r>
              <a:rPr lang="en-GB" sz="2600" dirty="0" smtClean="0">
                <a:latin typeface="Market Fresh" pitchFamily="34" charset="0"/>
              </a:rPr>
              <a:t>(MENDELEEV </a:t>
            </a:r>
            <a:r>
              <a:rPr lang="en-GB" sz="2600" dirty="0" smtClean="0">
                <a:latin typeface="Market Fresh" pitchFamily="34" charset="0"/>
              </a:rPr>
              <a:t>TABLE)</a:t>
            </a:r>
            <a:endParaRPr lang="en-GB" sz="2600" dirty="0">
              <a:latin typeface="Market Fres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3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1" y="1203764"/>
            <a:ext cx="41554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arket Fresh" pitchFamily="34" charset="0"/>
              </a:rPr>
              <a:t>United Nations Universal Declaration of Human </a:t>
            </a:r>
            <a:r>
              <a:rPr lang="en-GB" sz="2400" dirty="0" smtClean="0">
                <a:latin typeface="Market Fresh" pitchFamily="34" charset="0"/>
              </a:rPr>
              <a:t>Rights, 1948</a:t>
            </a:r>
          </a:p>
          <a:p>
            <a:endParaRPr lang="en-GB" sz="2400" dirty="0"/>
          </a:p>
          <a:p>
            <a:r>
              <a:rPr lang="en-US" sz="2200" dirty="0"/>
              <a:t>“All human beings are born free and equal in dignity and rights. They are endowed with reason and conscience and should act towards one another in a spirit of brotherhood</a:t>
            </a:r>
            <a:r>
              <a:rPr lang="en-US" sz="2200" dirty="0" smtClean="0"/>
              <a:t>.”</a:t>
            </a:r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0" y="546002"/>
            <a:ext cx="4287519" cy="55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0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124</Words>
  <Application>Microsoft Office PowerPoint</Application>
  <PresentationFormat>On-screen Show (4:3)</PresentationFormat>
  <Paragraphs>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Market Fresh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Megoran</dc:creator>
  <cp:lastModifiedBy>Nick Megoran</cp:lastModifiedBy>
  <cp:revision>13</cp:revision>
  <dcterms:created xsi:type="dcterms:W3CDTF">2016-11-21T12:07:24Z</dcterms:created>
  <dcterms:modified xsi:type="dcterms:W3CDTF">2017-06-15T12:48:19Z</dcterms:modified>
</cp:coreProperties>
</file>